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DB134-5562-490E-BAB4-80ED8FAFD3B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31183-D967-4A1C-A30D-10152E5311C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501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8BD2-307B-493B-8A3B-6048ACB099E2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760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867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610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7772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73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3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463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936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753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743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462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076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126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C70C-A817-40B2-B52A-00152C673208}" type="datetimeFigureOut">
              <a:rPr lang="fr-CH" smtClean="0"/>
              <a:t>12.03.2020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DF34-A9A1-49DF-82EB-F6015B41C5F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89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512493" y="2045758"/>
            <a:ext cx="1319330" cy="3855755"/>
          </a:xfrm>
          <a:prstGeom prst="rect">
            <a:avLst/>
          </a:prstGeom>
          <a:solidFill>
            <a:srgbClr val="F5A32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Formation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Suisse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italienne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Siegfried Alberton</a:t>
            </a: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Perfectionemment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et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prestations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kern="1000" dirty="0">
                <a:solidFill>
                  <a:schemeClr val="tx1"/>
                </a:solidFill>
                <a:latin typeface="Source Sans Pro" pitchFamily="34" charset="0"/>
              </a:rPr>
              <a:t>Siegfried Alberton</a:t>
            </a:r>
          </a:p>
          <a:p>
            <a:pPr marL="77753"/>
            <a:r>
              <a:rPr lang="de-CH" sz="816" kern="1000" dirty="0">
                <a:solidFill>
                  <a:schemeClr val="tx1"/>
                </a:solidFill>
                <a:latin typeface="Source Sans Pro" pitchFamily="34" charset="0"/>
              </a:rPr>
              <a:t>Osvaldo Arrigo </a:t>
            </a:r>
            <a:endParaRPr lang="de-CH" sz="816" kern="1000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kern="1000" dirty="0">
                <a:solidFill>
                  <a:schemeClr val="tx1"/>
                </a:solidFill>
                <a:latin typeface="Source Sans Pro" pitchFamily="34" charset="0"/>
              </a:rPr>
              <a:t>Sandro Mangiafico </a:t>
            </a:r>
          </a:p>
          <a:p>
            <a:pPr marL="77753"/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Formations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certifiantes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 </a:t>
            </a:r>
            <a:b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</a:b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CAS-DAS-MAS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Luca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Bonini </a:t>
            </a:r>
          </a:p>
          <a:p>
            <a:pPr marL="77753"/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Deli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Salini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Paola Magni </a:t>
            </a:r>
          </a:p>
          <a:p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defTabSz="1056859"/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Expert-e-s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aux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examens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Siegfried Alberton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Luca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Bonini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Paola Magni </a:t>
            </a:r>
          </a:p>
        </p:txBody>
      </p:sp>
      <p:sp>
        <p:nvSpPr>
          <p:cNvPr id="3" name="Rechteck 2"/>
          <p:cNvSpPr/>
          <p:nvPr/>
        </p:nvSpPr>
        <p:spPr>
          <a:xfrm>
            <a:off x="6503358" y="2045758"/>
            <a:ext cx="1365298" cy="3855755"/>
          </a:xfrm>
          <a:prstGeom prst="rect">
            <a:avLst/>
          </a:prstGeom>
          <a:solidFill>
            <a:srgbClr val="F5A32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Formation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Suisse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romande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Christian Wurlod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Perfectionemment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et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prestations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Christian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Wurlod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Magali Feller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Roxanne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Bruchez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Ischi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Jean-Luc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Miche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Martine Karlen 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Formations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certifiantes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 </a:t>
            </a:r>
            <a:b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</a:b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CAS-DAS-MAS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Patrick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Rywalski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Magali Feller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Roxanne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Bruchez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Ischi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Isabelle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Fristalon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David Perrenoud 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Isabelle Wenger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Mercedes Hansford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Martine Karlen</a:t>
            </a: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defTabSz="1056859"/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Expert-e-s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aux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examens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Jean-Marc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Pouly 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Virginie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Le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Glaunec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Jean-Luc Miche</a:t>
            </a:r>
          </a:p>
          <a:p>
            <a:pPr marL="83512"/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539862" y="2036467"/>
            <a:ext cx="1360207" cy="3865046"/>
          </a:xfrm>
          <a:prstGeom prst="rect">
            <a:avLst/>
          </a:prstGeom>
          <a:solidFill>
            <a:srgbClr val="F5A32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056859"/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Formation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b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</a:b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Suisse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alémanique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Dr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. Katrin Müller 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Collaboratrice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scientifique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Eliane Glathé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Nora Kiefer</a:t>
            </a:r>
          </a:p>
          <a:p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Perfectionemment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et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prestations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Dr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. Katrin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Müller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Claudia Rapold </a:t>
            </a:r>
            <a:endParaRPr lang="de-CH" sz="816" i="1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Leo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Held 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Alexandra Stein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Franziska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Galli-Wildbolz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Formations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continues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certifiantes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 </a:t>
            </a:r>
            <a:b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</a:b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CAS-DAS-MAS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Dr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. Katrin Müller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Leo Held </a:t>
            </a: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Claudia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Rapold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Alexandra Stein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77753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Nadine 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Witschi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3216956" y="1877276"/>
            <a:ext cx="5955203" cy="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>
            <a:stCxn id="2" idx="0"/>
          </p:cNvCxnSpPr>
          <p:nvPr/>
        </p:nvCxnSpPr>
        <p:spPr>
          <a:xfrm flipV="1">
            <a:off x="9172158" y="1886567"/>
            <a:ext cx="0" cy="15919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>
            <a:stCxn id="3" idx="0"/>
          </p:cNvCxnSpPr>
          <p:nvPr/>
        </p:nvCxnSpPr>
        <p:spPr>
          <a:xfrm flipV="1">
            <a:off x="7186007" y="1877275"/>
            <a:ext cx="0" cy="16848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5541015" y="490022"/>
            <a:ext cx="1273402" cy="1240446"/>
          </a:xfrm>
          <a:prstGeom prst="rect">
            <a:avLst/>
          </a:prstGeom>
          <a:solidFill>
            <a:srgbClr val="0077A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816" b="1" dirty="0">
                <a:solidFill>
                  <a:schemeClr val="bg1"/>
                </a:solidFill>
                <a:latin typeface="Source Sans Pro" pitchFamily="34" charset="0"/>
              </a:rPr>
              <a:t>Formation  </a:t>
            </a:r>
            <a:r>
              <a:rPr lang="de-CH" sz="816" b="1" dirty="0" err="1">
                <a:solidFill>
                  <a:schemeClr val="bg1"/>
                </a:solidFill>
                <a:latin typeface="Source Sans Pro" pitchFamily="34" charset="0"/>
              </a:rPr>
              <a:t>continue</a:t>
            </a:r>
            <a:endParaRPr lang="de-CH" sz="816" b="1" dirty="0">
              <a:solidFill>
                <a:schemeClr val="bg1"/>
              </a:solidFill>
              <a:latin typeface="Source Sans Pro" pitchFamily="34" charset="0"/>
            </a:endParaRPr>
          </a:p>
          <a:p>
            <a:r>
              <a:rPr lang="de-CH" sz="816" dirty="0" err="1">
                <a:solidFill>
                  <a:schemeClr val="bg1"/>
                </a:solidFill>
                <a:latin typeface="Source Sans Pro" pitchFamily="34" charset="0"/>
              </a:rPr>
              <a:t>a.i</a:t>
            </a:r>
            <a:r>
              <a:rPr lang="de-CH" sz="816" dirty="0">
                <a:solidFill>
                  <a:schemeClr val="bg1"/>
                </a:solidFill>
                <a:latin typeface="Source Sans Pro" pitchFamily="34" charset="0"/>
              </a:rPr>
              <a:t>. Jean-Pierre Perdrizat</a:t>
            </a:r>
            <a:endParaRPr lang="de-CH" sz="816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6161311" y="1730468"/>
            <a:ext cx="0" cy="14680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1677533" y="98158"/>
            <a:ext cx="1106549" cy="398013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8839047" y="6543957"/>
            <a:ext cx="1715659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816" dirty="0">
                <a:latin typeface="Source Sans Pro" pitchFamily="34" charset="0"/>
              </a:rPr>
              <a:t>Stand </a:t>
            </a:r>
            <a:fld id="{99512612-B068-4420-85D6-1B32F0AC568D}" type="datetime4">
              <a:rPr lang="de-CH" sz="816">
                <a:latin typeface="Source Sans Pro" pitchFamily="34" charset="0"/>
              </a:rPr>
              <a:pPr algn="r"/>
              <a:t>12. März 2020</a:t>
            </a:fld>
            <a:r>
              <a:rPr lang="de-CH" sz="816" dirty="0">
                <a:latin typeface="Source Sans Pro" pitchFamily="34" charset="0"/>
              </a:rPr>
              <a:t> </a:t>
            </a:r>
            <a:endParaRPr lang="de-CH" sz="816" dirty="0">
              <a:latin typeface="Source Sans Pro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010349" y="754074"/>
            <a:ext cx="1425678" cy="703992"/>
          </a:xfrm>
          <a:prstGeom prst="rect">
            <a:avLst/>
          </a:prstGeom>
          <a:solidFill>
            <a:srgbClr val="47BFE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461461" algn="l"/>
                <a:tab pos="1627045" algn="l"/>
              </a:tabLst>
            </a:pP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Assistante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scientifique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Tanja Rechnitzer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</p:txBody>
      </p:sp>
      <p:cxnSp>
        <p:nvCxnSpPr>
          <p:cNvPr id="15" name="Gerade Verbindung 14"/>
          <p:cNvCxnSpPr>
            <a:stCxn id="14" idx="1"/>
          </p:cNvCxnSpPr>
          <p:nvPr/>
        </p:nvCxnSpPr>
        <p:spPr>
          <a:xfrm flipH="1">
            <a:off x="6770451" y="1106070"/>
            <a:ext cx="239898" cy="7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2552088" y="2045758"/>
            <a:ext cx="1329734" cy="3855755"/>
          </a:xfrm>
          <a:prstGeom prst="rect">
            <a:avLst/>
          </a:prstGeom>
          <a:solidFill>
            <a:srgbClr val="F5A32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056859"/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Expert-e-s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aux</a:t>
            </a:r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examens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pPr defTabSz="1056859"/>
            <a:r>
              <a:rPr lang="de-CH" sz="816" b="1" dirty="0">
                <a:solidFill>
                  <a:schemeClr val="tx1"/>
                </a:solidFill>
                <a:latin typeface="Source Sans Pro" pitchFamily="34" charset="0"/>
              </a:rPr>
              <a:t>Suisse </a:t>
            </a:r>
            <a:r>
              <a:rPr lang="de-CH" sz="816" b="1" dirty="0" err="1">
                <a:solidFill>
                  <a:schemeClr val="tx1"/>
                </a:solidFill>
                <a:latin typeface="Source Sans Pro" pitchFamily="34" charset="0"/>
              </a:rPr>
              <a:t>alémanique</a:t>
            </a:r>
            <a:endParaRPr lang="de-CH" sz="816" b="1" dirty="0">
              <a:solidFill>
                <a:schemeClr val="tx1"/>
              </a:solidFill>
              <a:latin typeface="Source Sans Pro" pitchFamily="34" charset="0"/>
            </a:endParaRPr>
          </a:p>
          <a:p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Philipp Berchtold</a:t>
            </a:r>
          </a:p>
          <a:p>
            <a:pPr marL="83512"/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Peter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Rytz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René Clerc 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Béatrice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Brülhart</a:t>
            </a:r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 </a:t>
            </a: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Leslie Bruzual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  <a:p>
            <a:pPr marL="83512"/>
            <a:r>
              <a:rPr lang="de-CH" sz="816" dirty="0">
                <a:solidFill>
                  <a:schemeClr val="tx1"/>
                </a:solidFill>
                <a:latin typeface="Source Sans Pro" pitchFamily="34" charset="0"/>
              </a:rPr>
              <a:t>Franziska </a:t>
            </a:r>
            <a:r>
              <a:rPr lang="de-CH" sz="816" dirty="0" err="1">
                <a:solidFill>
                  <a:schemeClr val="tx1"/>
                </a:solidFill>
                <a:latin typeface="Source Sans Pro" pitchFamily="34" charset="0"/>
              </a:rPr>
              <a:t>Galli-Wildbolz</a:t>
            </a:r>
            <a:endParaRPr lang="de-CH" sz="816" dirty="0">
              <a:solidFill>
                <a:schemeClr val="tx1"/>
              </a:solidFill>
              <a:latin typeface="Source Sans Pro" pitchFamily="34" charset="0"/>
            </a:endParaRPr>
          </a:p>
        </p:txBody>
      </p:sp>
      <p:cxnSp>
        <p:nvCxnSpPr>
          <p:cNvPr id="17" name="Gerade Verbindung 7"/>
          <p:cNvCxnSpPr>
            <a:stCxn id="16" idx="0"/>
          </p:cNvCxnSpPr>
          <p:nvPr/>
        </p:nvCxnSpPr>
        <p:spPr>
          <a:xfrm flipV="1">
            <a:off x="3216955" y="1877275"/>
            <a:ext cx="0" cy="16848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6"/>
          <p:cNvCxnSpPr/>
          <p:nvPr/>
        </p:nvCxnSpPr>
        <p:spPr>
          <a:xfrm flipV="1">
            <a:off x="5181651" y="1877276"/>
            <a:ext cx="0" cy="15275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6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Grand écran</PresentationFormat>
  <Paragraphs>78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Thème Office</vt:lpstr>
      <vt:lpstr>Présentation PowerPoint</vt:lpstr>
    </vt:vector>
  </TitlesOfParts>
  <Company>EHB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 Jean-Luc</dc:creator>
  <cp:lastModifiedBy>Miche Jean-Luc</cp:lastModifiedBy>
  <cp:revision>1</cp:revision>
  <dcterms:created xsi:type="dcterms:W3CDTF">2020-03-12T12:06:43Z</dcterms:created>
  <dcterms:modified xsi:type="dcterms:W3CDTF">2020-03-12T12:06:55Z</dcterms:modified>
</cp:coreProperties>
</file>